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Titillium Web"/>
      <p:regular r:id="rId14"/>
      <p:bold r:id="rId15"/>
      <p:italic r:id="rId16"/>
      <p:boldItalic r:id="rId17"/>
    </p:embeddedFon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itilliumWeb-bold.fntdata"/><Relationship Id="rId14" Type="http://schemas.openxmlformats.org/officeDocument/2006/relationships/font" Target="fonts/TitilliumWeb-regular.fntdata"/><Relationship Id="rId17" Type="http://schemas.openxmlformats.org/officeDocument/2006/relationships/font" Target="fonts/TitilliumWeb-boldItalic.fntdata"/><Relationship Id="rId16" Type="http://schemas.openxmlformats.org/officeDocument/2006/relationships/font" Target="fonts/TitilliumWeb-italic.fntdata"/><Relationship Id="rId5" Type="http://schemas.openxmlformats.org/officeDocument/2006/relationships/slide" Target="slides/slide1.xml"/><Relationship Id="rId19" Type="http://schemas.openxmlformats.org/officeDocument/2006/relationships/font" Target="fonts/HelveticaNeue-bold.fntdata"/><Relationship Id="rId6" Type="http://schemas.openxmlformats.org/officeDocument/2006/relationships/slide" Target="slides/slide2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 out -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/>
        </p:txBody>
      </p:sp>
      <p:pic>
        <p:nvPicPr>
          <p:cNvPr descr="download.png" id="12" name="Shape 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background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58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body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/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62" name="Shape 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65" name="Shape 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colo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descr="download (1).png" id="18" name="Shape 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24" name="Shape 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29" name="Shape 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46" name="Shape 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colo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51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 half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ownload (1).png"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b="1" sz="2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09.jpg"/><Relationship Id="rId5" Type="http://schemas.openxmlformats.org/officeDocument/2006/relationships/image" Target="../media/image02.jpg"/><Relationship Id="rId6" Type="http://schemas.openxmlformats.org/officeDocument/2006/relationships/image" Target="../media/image06.jpg"/><Relationship Id="rId7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7.jpg"/><Relationship Id="rId9" Type="http://schemas.openxmlformats.org/officeDocument/2006/relationships/image" Target="../media/image18.png"/><Relationship Id="rId5" Type="http://schemas.openxmlformats.org/officeDocument/2006/relationships/image" Target="../media/image11.jpg"/><Relationship Id="rId6" Type="http://schemas.openxmlformats.org/officeDocument/2006/relationships/image" Target="../media/image08.jpg"/><Relationship Id="rId7" Type="http://schemas.openxmlformats.org/officeDocument/2006/relationships/image" Target="../media/image03.jp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o.gl/forms/iORjh4fVjm741zHL2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R-Ladies London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Review 2016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r-ladies_global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'london'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4294967295" type="ctrTitle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670</a:t>
            </a:r>
          </a:p>
        </p:txBody>
      </p:sp>
      <p:sp>
        <p:nvSpPr>
          <p:cNvPr id="80" name="Shape 80"/>
          <p:cNvSpPr txBox="1"/>
          <p:nvPr>
            <p:ph idx="4294967295" type="subTitle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R-Ladies London Ladies </a:t>
            </a:r>
          </a:p>
        </p:txBody>
      </p:sp>
      <p:sp>
        <p:nvSpPr>
          <p:cNvPr id="81" name="Shape 81"/>
          <p:cNvSpPr txBox="1"/>
          <p:nvPr>
            <p:ph idx="4294967295" type="ctrTitle"/>
          </p:nvPr>
        </p:nvSpPr>
        <p:spPr>
          <a:xfrm>
            <a:off x="685800" y="3276899"/>
            <a:ext cx="7772400" cy="89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14</a:t>
            </a:r>
          </a:p>
        </p:txBody>
      </p:sp>
      <p:sp>
        <p:nvSpPr>
          <p:cNvPr id="82" name="Shape 82"/>
          <p:cNvSpPr txBox="1"/>
          <p:nvPr>
            <p:ph idx="4294967295" type="subTitle"/>
          </p:nvPr>
        </p:nvSpPr>
        <p:spPr>
          <a:xfrm>
            <a:off x="685800" y="411640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2016 successful events</a:t>
            </a:r>
          </a:p>
        </p:txBody>
      </p:sp>
      <p:sp>
        <p:nvSpPr>
          <p:cNvPr id="83" name="Shape 83"/>
          <p:cNvSpPr txBox="1"/>
          <p:nvPr>
            <p:ph idx="4294967295" type="ctrTitle"/>
          </p:nvPr>
        </p:nvSpPr>
        <p:spPr>
          <a:xfrm>
            <a:off x="685800" y="1733849"/>
            <a:ext cx="7772400" cy="894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800</a:t>
            </a:r>
          </a:p>
        </p:txBody>
      </p:sp>
      <p:sp>
        <p:nvSpPr>
          <p:cNvPr id="84" name="Shape 84"/>
          <p:cNvSpPr txBox="1"/>
          <p:nvPr>
            <p:ph idx="4294967295" type="subTitle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Twitter Followers @RLadiesLondon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922075" y="238525"/>
            <a:ext cx="74901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R-Ladies London Team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1132.JP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900" y="936849"/>
            <a:ext cx="2552325" cy="17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2178825" y="2639225"/>
            <a:ext cx="35442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</a:rPr>
              <a:t>Chiin - Founder of R-Ladies London</a:t>
            </a:r>
          </a:p>
        </p:txBody>
      </p:sp>
      <p:pic>
        <p:nvPicPr>
          <p:cNvPr descr="IMG_1121.JPG" id="92" name="Shape 92"/>
          <p:cNvPicPr preferRelativeResize="0"/>
          <p:nvPr/>
        </p:nvPicPr>
        <p:blipFill rotWithShape="1">
          <a:blip r:embed="rId4">
            <a:alphaModFix/>
          </a:blip>
          <a:srcRect b="0" l="0" r="44496" t="0"/>
          <a:stretch/>
        </p:blipFill>
        <p:spPr>
          <a:xfrm>
            <a:off x="5415223" y="3477775"/>
            <a:ext cx="1067450" cy="12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5297200" y="3058500"/>
            <a:ext cx="130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Rachel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970275" y="3058500"/>
            <a:ext cx="130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Alice</a:t>
            </a:r>
          </a:p>
        </p:txBody>
      </p:sp>
      <p:pic>
        <p:nvPicPr>
          <p:cNvPr descr="IMG_6768.JPG" id="95" name="Shape 95"/>
          <p:cNvPicPr preferRelativeResize="0"/>
          <p:nvPr/>
        </p:nvPicPr>
        <p:blipFill rotWithShape="1">
          <a:blip r:embed="rId5">
            <a:alphaModFix/>
          </a:blip>
          <a:srcRect b="25712" l="7028" r="70813" t="27521"/>
          <a:stretch/>
        </p:blipFill>
        <p:spPr>
          <a:xfrm>
            <a:off x="4220650" y="3394574"/>
            <a:ext cx="871572" cy="137958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3977562" y="3058500"/>
            <a:ext cx="130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Claudia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532937" y="3058500"/>
            <a:ext cx="130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Hannah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984850" y="3230425"/>
            <a:ext cx="13035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mentors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Grace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Laura</a:t>
            </a:r>
          </a:p>
        </p:txBody>
      </p:sp>
      <p:pic>
        <p:nvPicPr>
          <p:cNvPr descr="C0-ypg9K.jpg" id="99" name="Shape 99"/>
          <p:cNvPicPr preferRelativeResize="0"/>
          <p:nvPr/>
        </p:nvPicPr>
        <p:blipFill rotWithShape="1">
          <a:blip r:embed="rId6">
            <a:alphaModFix/>
          </a:blip>
          <a:srcRect b="0" l="24006" r="24542" t="0"/>
          <a:stretch/>
        </p:blipFill>
        <p:spPr>
          <a:xfrm>
            <a:off x="1063087" y="3394575"/>
            <a:ext cx="1117864" cy="144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mFUI2EVEAAh0pq_002.jpg" id="100" name="Shape 100"/>
          <p:cNvPicPr preferRelativeResize="0"/>
          <p:nvPr/>
        </p:nvPicPr>
        <p:blipFill rotWithShape="1">
          <a:blip r:embed="rId7">
            <a:alphaModFix/>
          </a:blip>
          <a:srcRect b="30182" l="0" r="62515" t="0"/>
          <a:stretch/>
        </p:blipFill>
        <p:spPr>
          <a:xfrm>
            <a:off x="2724763" y="3394575"/>
            <a:ext cx="952074" cy="13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922075" y="238525"/>
            <a:ext cx="74901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R-Ladies London Events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1108.JPG" id="106" name="Shape 106"/>
          <p:cNvPicPr preferRelativeResize="0"/>
          <p:nvPr/>
        </p:nvPicPr>
        <p:blipFill rotWithShape="1">
          <a:blip r:embed="rId3">
            <a:alphaModFix/>
          </a:blip>
          <a:srcRect b="0" l="0" r="5740" t="12319"/>
          <a:stretch/>
        </p:blipFill>
        <p:spPr>
          <a:xfrm>
            <a:off x="831173" y="1024674"/>
            <a:ext cx="2671976" cy="165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109.JPG" id="107" name="Shape 107"/>
          <p:cNvPicPr preferRelativeResize="0"/>
          <p:nvPr/>
        </p:nvPicPr>
        <p:blipFill rotWithShape="1">
          <a:blip r:embed="rId4">
            <a:alphaModFix/>
          </a:blip>
          <a:srcRect b="18594" l="0" r="0" t="21442"/>
          <a:stretch/>
        </p:blipFill>
        <p:spPr>
          <a:xfrm>
            <a:off x="6258125" y="3983700"/>
            <a:ext cx="2581086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788.JPG" id="108" name="Shape 108"/>
          <p:cNvPicPr preferRelativeResize="0"/>
          <p:nvPr/>
        </p:nvPicPr>
        <p:blipFill rotWithShape="1">
          <a:blip r:embed="rId5">
            <a:alphaModFix/>
          </a:blip>
          <a:srcRect b="0" l="0" r="0" t="24465"/>
          <a:stretch/>
        </p:blipFill>
        <p:spPr>
          <a:xfrm>
            <a:off x="5643225" y="1024676"/>
            <a:ext cx="3195975" cy="181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762.JPG" id="109" name="Shape 109"/>
          <p:cNvPicPr preferRelativeResize="0"/>
          <p:nvPr/>
        </p:nvPicPr>
        <p:blipFill rotWithShape="1">
          <a:blip r:embed="rId6">
            <a:alphaModFix/>
          </a:blip>
          <a:srcRect b="0" l="0" r="0" t="42749"/>
          <a:stretch/>
        </p:blipFill>
        <p:spPr>
          <a:xfrm>
            <a:off x="5315700" y="2761750"/>
            <a:ext cx="3523499" cy="1312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4619.JPG" id="110" name="Shape 110"/>
          <p:cNvPicPr preferRelativeResize="0"/>
          <p:nvPr/>
        </p:nvPicPr>
        <p:blipFill rotWithShape="1">
          <a:blip r:embed="rId7">
            <a:alphaModFix/>
          </a:blip>
          <a:srcRect b="13202" l="0" r="0" t="29547"/>
          <a:stretch/>
        </p:blipFill>
        <p:spPr>
          <a:xfrm>
            <a:off x="835525" y="2547050"/>
            <a:ext cx="2291650" cy="13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5525" y="3688039"/>
            <a:ext cx="2488674" cy="1455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9">
            <a:alphaModFix/>
          </a:blip>
          <a:srcRect b="0" l="0" r="0" t="22154"/>
          <a:stretch/>
        </p:blipFill>
        <p:spPr>
          <a:xfrm>
            <a:off x="3279725" y="3902352"/>
            <a:ext cx="3618999" cy="1241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xasJ4bVQAEyKur.jpg" id="113" name="Shape 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7737" y="1002975"/>
            <a:ext cx="2188523" cy="1525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xYko3NW8AEP-eB.jpg" id="114" name="Shape 114"/>
          <p:cNvPicPr preferRelativeResize="0"/>
          <p:nvPr/>
        </p:nvPicPr>
        <p:blipFill rotWithShape="1">
          <a:blip r:embed="rId11">
            <a:alphaModFix/>
          </a:blip>
          <a:srcRect b="0" l="0" r="0" t="13494"/>
          <a:stretch/>
        </p:blipFill>
        <p:spPr>
          <a:xfrm>
            <a:off x="3062149" y="2244524"/>
            <a:ext cx="2581074" cy="16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ghres_454479214.jpeg" id="119" name="Shape 119"/>
          <p:cNvPicPr preferRelativeResize="0"/>
          <p:nvPr/>
        </p:nvPicPr>
        <p:blipFill rotWithShape="1">
          <a:blip r:embed="rId3">
            <a:alphaModFix/>
          </a:blip>
          <a:srcRect b="0" l="16908" r="16914" t="0"/>
          <a:stretch/>
        </p:blipFill>
        <p:spPr>
          <a:xfrm>
            <a:off x="53574" y="0"/>
            <a:ext cx="48355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R-Ladies London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6 month birthday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x="902550" y="1214425"/>
            <a:ext cx="74901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R-Ladies London @ useR 2016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7092.PNG" id="126" name="Shape 126"/>
          <p:cNvPicPr preferRelativeResize="0"/>
          <p:nvPr/>
        </p:nvPicPr>
        <p:blipFill rotWithShape="1">
          <a:blip r:embed="rId3">
            <a:alphaModFix/>
          </a:blip>
          <a:srcRect b="23048" l="0" r="0" t="22718"/>
          <a:stretch/>
        </p:blipFill>
        <p:spPr>
          <a:xfrm>
            <a:off x="3499700" y="1961525"/>
            <a:ext cx="2666275" cy="256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7081.JPG" id="127" name="Shape 127"/>
          <p:cNvPicPr preferRelativeResize="0"/>
          <p:nvPr/>
        </p:nvPicPr>
        <p:blipFill rotWithShape="1">
          <a:blip r:embed="rId4">
            <a:alphaModFix/>
          </a:blip>
          <a:srcRect b="8734" l="11580" r="18616" t="0"/>
          <a:stretch/>
        </p:blipFill>
        <p:spPr>
          <a:xfrm>
            <a:off x="841500" y="1961525"/>
            <a:ext cx="2739973" cy="2654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mDrio-UYAEQ0zx.jpg" id="128" name="Shape 128"/>
          <p:cNvPicPr preferRelativeResize="0"/>
          <p:nvPr/>
        </p:nvPicPr>
        <p:blipFill rotWithShape="1">
          <a:blip r:embed="rId5">
            <a:alphaModFix/>
          </a:blip>
          <a:srcRect b="0" l="0" r="0" t="4030"/>
          <a:stretch/>
        </p:blipFill>
        <p:spPr>
          <a:xfrm>
            <a:off x="5896704" y="1961528"/>
            <a:ext cx="2327104" cy="167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hYVhIgk.jpg"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024" y="3560375"/>
            <a:ext cx="2192849" cy="14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902550" y="1214425"/>
            <a:ext cx="75681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R-Ladies Global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Launched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3,000 R-Ladies in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25 cities &amp;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you’re part of it</a:t>
            </a:r>
            <a:r>
              <a:rPr lang="en">
                <a:solidFill>
                  <a:schemeClr val="dk1"/>
                </a:solidFill>
              </a:rPr>
              <a:t>!</a:t>
            </a:r>
          </a:p>
        </p:txBody>
      </p:sp>
      <p:pic>
        <p:nvPicPr>
          <p:cNvPr descr="Screen Shot 2016-12-12 at 13.06.00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324" y="1214425"/>
            <a:ext cx="4249050" cy="32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88398A"/>
                </a:solidFill>
              </a:rPr>
              <a:t>2016 Review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did 2016 go for R-Ladies London?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2016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8398A"/>
                </a:solidFill>
              </a:rPr>
              <a:t>2017 </a:t>
            </a:r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  <a:solidFill>
            <a:srgbClr val="88398A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2017 Planning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3D3D3"/>
                </a:solidFill>
              </a:rPr>
              <a:t>Look forward to the awesome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D3D3D3"/>
                </a:solidFill>
              </a:rPr>
              <a:t>R-Ladies London activities in 2017.</a:t>
            </a:r>
          </a:p>
        </p:txBody>
      </p:sp>
      <p:pic>
        <p:nvPicPr>
          <p:cNvPr descr="Screen Shot 2016-12-12 at 11.45.16.png" id="143" name="Shape 143"/>
          <p:cNvPicPr preferRelativeResize="0"/>
          <p:nvPr/>
        </p:nvPicPr>
        <p:blipFill rotWithShape="1">
          <a:blip r:embed="rId3">
            <a:alphaModFix/>
          </a:blip>
          <a:srcRect b="0" l="0" r="0" t="21887"/>
          <a:stretch/>
        </p:blipFill>
        <p:spPr>
          <a:xfrm>
            <a:off x="782175" y="2770335"/>
            <a:ext cx="3226800" cy="2204589"/>
          </a:xfrm>
          <a:prstGeom prst="rect">
            <a:avLst/>
          </a:prstGeom>
          <a:noFill/>
          <a:ln cap="flat" cmpd="sng" w="19050">
            <a:solidFill>
              <a:srgbClr val="88398A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4294967295" type="ctrTitle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Have your Say </a:t>
            </a:r>
            <a:r>
              <a:rPr lang="en" sz="9600">
                <a:solidFill>
                  <a:srgbClr val="88398A"/>
                </a:solidFill>
              </a:rPr>
              <a:t>...</a:t>
            </a:r>
            <a:r>
              <a:rPr lang="en" sz="9600">
                <a:solidFill>
                  <a:srgbClr val="88398A"/>
                </a:solidFill>
              </a:rPr>
              <a:t>.</a:t>
            </a:r>
          </a:p>
        </p:txBody>
      </p:sp>
      <p:grpSp>
        <p:nvGrpSpPr>
          <p:cNvPr id="149" name="Shape 149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50" name="Shape 150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Shape 154"/>
          <p:cNvSpPr txBox="1"/>
          <p:nvPr/>
        </p:nvSpPr>
        <p:spPr>
          <a:xfrm>
            <a:off x="936850" y="3971825"/>
            <a:ext cx="39426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https://goo.gl/forms/iORjh4fVjm741zHL2</a:t>
            </a:r>
          </a:p>
        </p:txBody>
      </p:sp>
      <p:pic>
        <p:nvPicPr>
          <p:cNvPr descr="Screen Shot 2016-12-12 at 11.39.01.png" id="155" name="Shape 155"/>
          <p:cNvPicPr preferRelativeResize="0"/>
          <p:nvPr/>
        </p:nvPicPr>
        <p:blipFill rotWithShape="1">
          <a:blip r:embed="rId4">
            <a:alphaModFix/>
          </a:blip>
          <a:srcRect b="0" l="3577" r="6299" t="12579"/>
          <a:stretch/>
        </p:blipFill>
        <p:spPr>
          <a:xfrm>
            <a:off x="5235499" y="2517775"/>
            <a:ext cx="2727676" cy="16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